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</p:sldIdLst>
  <p:sldSz cx="6858000" cy="9906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25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207E-D35B-457F-9BCC-7F7751C9B8F3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1B6D-A74A-4D0F-8CFB-6FD2A92C3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134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207E-D35B-457F-9BCC-7F7751C9B8F3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1B6D-A74A-4D0F-8CFB-6FD2A92C3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6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207E-D35B-457F-9BCC-7F7751C9B8F3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1B6D-A74A-4D0F-8CFB-6FD2A92C3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97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207E-D35B-457F-9BCC-7F7751C9B8F3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1B6D-A74A-4D0F-8CFB-6FD2A92C3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72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207E-D35B-457F-9BCC-7F7751C9B8F3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1B6D-A74A-4D0F-8CFB-6FD2A92C3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314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207E-D35B-457F-9BCC-7F7751C9B8F3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1B6D-A74A-4D0F-8CFB-6FD2A92C3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69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207E-D35B-457F-9BCC-7F7751C9B8F3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1B6D-A74A-4D0F-8CFB-6FD2A92C3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155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207E-D35B-457F-9BCC-7F7751C9B8F3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1B6D-A74A-4D0F-8CFB-6FD2A92C3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360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207E-D35B-457F-9BCC-7F7751C9B8F3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1B6D-A74A-4D0F-8CFB-6FD2A92C3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414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207E-D35B-457F-9BCC-7F7751C9B8F3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1B6D-A74A-4D0F-8CFB-6FD2A92C3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32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207E-D35B-457F-9BCC-7F7751C9B8F3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1B6D-A74A-4D0F-8CFB-6FD2A92C3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68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2207E-D35B-457F-9BCC-7F7751C9B8F3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01B6D-A74A-4D0F-8CFB-6FD2A92C3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922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楕円 4">
            <a:extLst>
              <a:ext uri="{FF2B5EF4-FFF2-40B4-BE49-F238E27FC236}">
                <a16:creationId xmlns:a16="http://schemas.microsoft.com/office/drawing/2014/main" id="{A7C92AC3-314E-4F88-A899-AB3E6C9BF6D1}"/>
              </a:ext>
            </a:extLst>
          </p:cNvPr>
          <p:cNvSpPr/>
          <p:nvPr/>
        </p:nvSpPr>
        <p:spPr>
          <a:xfrm>
            <a:off x="387350" y="147686"/>
            <a:ext cx="5543550" cy="133887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23E71AD-CD35-45FB-B599-DC63627D1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44" y="362456"/>
            <a:ext cx="5829300" cy="1036864"/>
          </a:xfrm>
        </p:spPr>
        <p:txBody>
          <a:bodyPr>
            <a:noAutofit/>
          </a:bodyPr>
          <a:lstStyle/>
          <a:p>
            <a:r>
              <a:rPr kumimoji="1" lang="ja-JP" altLang="en-US" sz="35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高森町パパママ応援</a:t>
            </a:r>
            <a:br>
              <a:rPr kumimoji="1" lang="en-US" altLang="ja-JP" sz="35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kumimoji="1" lang="ja-JP" altLang="en-US" sz="35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在宅育児支援手当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35F10E9-4504-409E-9DB3-B260DD946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511" y="58915"/>
            <a:ext cx="1487523" cy="1379677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37D5DEDE-286A-4950-B434-2A8CC93A3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765" y="1494294"/>
            <a:ext cx="6083301" cy="678269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2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保育園等に通わずに自宅で子どもを育てる保護者の</a:t>
            </a:r>
            <a:endParaRPr kumimoji="1" lang="en-US" altLang="ja-JP" sz="2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l"/>
            <a:r>
              <a:rPr kumimoji="1" lang="ja-JP" altLang="en-US" sz="2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皆様に</a:t>
            </a:r>
            <a:r>
              <a:rPr kumimoji="1" lang="ja-JP" altLang="en-US" sz="20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月</a:t>
            </a:r>
            <a:r>
              <a:rPr kumimoji="1" lang="en-US" altLang="ja-JP" sz="20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1</a:t>
            </a:r>
            <a:r>
              <a:rPr kumimoji="1" lang="ja-JP" altLang="en-US" sz="20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万５千円</a:t>
            </a:r>
            <a:r>
              <a:rPr kumimoji="1" lang="ja-JP" altLang="en-US" sz="2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の在宅育児支援手当を支給します！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C3E7F89-DA77-4B65-802E-EF61C6B27B7A}"/>
              </a:ext>
            </a:extLst>
          </p:cNvPr>
          <p:cNvSpPr/>
          <p:nvPr/>
        </p:nvSpPr>
        <p:spPr>
          <a:xfrm>
            <a:off x="258344" y="2259429"/>
            <a:ext cx="6420263" cy="758765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0958C6-27B0-4237-A317-3DE85852475F}"/>
              </a:ext>
            </a:extLst>
          </p:cNvPr>
          <p:cNvSpPr txBox="1"/>
          <p:nvPr/>
        </p:nvSpPr>
        <p:spPr>
          <a:xfrm>
            <a:off x="387350" y="2338643"/>
            <a:ext cx="6253193" cy="38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◇対象者　</a:t>
            </a:r>
            <a:r>
              <a:rPr kumimoji="1" lang="en-US" altLang="ja-JP" sz="15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※</a:t>
            </a:r>
            <a:r>
              <a:rPr kumimoji="1" lang="ja-JP" altLang="en-US" sz="15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①～⑤すべてに当てはまる場合のみ支給対象となります。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7B60B3F-A688-47AE-B47B-310E1B4892E7}"/>
              </a:ext>
            </a:extLst>
          </p:cNvPr>
          <p:cNvSpPr txBox="1"/>
          <p:nvPr/>
        </p:nvSpPr>
        <p:spPr>
          <a:xfrm>
            <a:off x="762597" y="2627130"/>
            <a:ext cx="5710165" cy="163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児童　　　①高森町に居住し、住民登録があること</a:t>
            </a:r>
            <a:endParaRPr kumimoji="1" lang="en-US" altLang="ja-JP" sz="1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6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</a:t>
            </a:r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②</a:t>
            </a:r>
            <a:r>
              <a:rPr kumimoji="1" lang="ja-JP" altLang="en-US" sz="16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生後３か月から小学校就学前であること</a:t>
            </a:r>
            <a:endParaRPr kumimoji="1" lang="en-US" altLang="ja-JP" sz="1600" dirty="0">
              <a:solidFill>
                <a:srgbClr val="FF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6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</a:t>
            </a:r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③</a:t>
            </a:r>
            <a:r>
              <a:rPr kumimoji="1" lang="ja-JP" altLang="en-US" sz="16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認可保育園</a:t>
            </a:r>
            <a:r>
              <a:rPr kumimoji="1" lang="ja-JP" altLang="en-US" sz="160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、認定こども</a:t>
            </a:r>
            <a:r>
              <a:rPr kumimoji="1" lang="ja-JP" altLang="en-US" sz="16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園、幼稚園、認可外保育園を</a:t>
            </a:r>
            <a:endParaRPr kumimoji="1" lang="en-US" altLang="ja-JP" sz="1600" dirty="0">
              <a:solidFill>
                <a:srgbClr val="FF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6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　　利用していないこと</a:t>
            </a:r>
            <a:endParaRPr kumimoji="1" lang="en-US" altLang="ja-JP" sz="1600" dirty="0">
              <a:solidFill>
                <a:srgbClr val="FF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保護者</a:t>
            </a:r>
            <a:r>
              <a:rPr kumimoji="1" lang="ja-JP" altLang="en-US" sz="16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④高森町に居住し、住民登録があること</a:t>
            </a:r>
            <a:endParaRPr kumimoji="1" lang="en-US" altLang="ja-JP" sz="1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⑤対象児童を１か月以上自宅で育てていること</a:t>
            </a:r>
            <a:endParaRPr kumimoji="1" lang="en-US" altLang="ja-JP" sz="1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F113104-DB58-43F6-BB35-8D7622713E1B}"/>
              </a:ext>
            </a:extLst>
          </p:cNvPr>
          <p:cNvSpPr txBox="1"/>
          <p:nvPr/>
        </p:nvSpPr>
        <p:spPr>
          <a:xfrm>
            <a:off x="464752" y="4257664"/>
            <a:ext cx="6213855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◇支給対象期間</a:t>
            </a:r>
            <a:endParaRPr kumimoji="1" lang="en-US" altLang="ja-JP" dirty="0">
              <a:solidFill>
                <a:srgbClr val="FF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70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kumimoji="1" lang="ja-JP" altLang="en-US" sz="17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生</a:t>
            </a:r>
            <a:r>
              <a:rPr kumimoji="1" lang="ja-JP" altLang="en-US" sz="17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後３か月になった日から</a:t>
            </a:r>
            <a:r>
              <a:rPr kumimoji="1" lang="ja-JP" altLang="en-US" sz="17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１か月以上在宅育児をした期間</a:t>
            </a:r>
            <a:endParaRPr kumimoji="1" lang="en-US" altLang="ja-JP" sz="1700" dirty="0">
              <a:solidFill>
                <a:srgbClr val="FF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r>
              <a:rPr kumimoji="1" lang="en-US" altLang="ja-JP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※</a:t>
            </a:r>
            <a:r>
              <a:rPr kumimoji="1" lang="ja-JP" altLang="en-US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在宅育児期間が１か月に満たない場合は、支給対象外となります。</a:t>
            </a:r>
            <a:endParaRPr kumimoji="1" lang="en-US" altLang="ja-JP" sz="13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kumimoji="1" lang="en-US" altLang="ja-JP" sz="1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◇申請期限</a:t>
            </a:r>
          </a:p>
          <a:p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支給対象期間の</a:t>
            </a:r>
            <a:r>
              <a:rPr kumimoji="1" lang="ja-JP" altLang="en-US" sz="16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翌月１５日</a:t>
            </a:r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までに申請してください。</a:t>
            </a:r>
            <a:endParaRPr kumimoji="1" lang="en-US" altLang="ja-JP" sz="1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kumimoji="1" lang="en-US" altLang="ja-JP" sz="1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kumimoji="1" lang="en-US" altLang="ja-JP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※</a:t>
            </a:r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在宅育児期間が</a:t>
            </a:r>
            <a:r>
              <a:rPr kumimoji="1" lang="ja-JP" altLang="en-US" sz="16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１か月に到達する度に申請が必要</a:t>
            </a:r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となります。</a:t>
            </a:r>
            <a:endParaRPr kumimoji="1" lang="en-US" altLang="ja-JP" sz="1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kumimoji="1" lang="ja-JP" altLang="en-US" sz="17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kumimoji="1" lang="en-US" altLang="ja-JP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【</a:t>
            </a:r>
            <a:r>
              <a:rPr kumimoji="1" lang="ja-JP" altLang="en-US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例</a:t>
            </a:r>
            <a:r>
              <a:rPr kumimoji="1" lang="en-US" altLang="ja-JP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】</a:t>
            </a:r>
            <a:r>
              <a:rPr kumimoji="1" lang="ja-JP" altLang="en-US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令和５年９月</a:t>
            </a:r>
            <a:r>
              <a:rPr kumimoji="1" lang="en-US" altLang="ja-JP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1</a:t>
            </a:r>
            <a:r>
              <a:rPr kumimoji="1" lang="ja-JP" altLang="en-US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日から令和５年１０月３１日まで在宅育児をする場合</a:t>
            </a:r>
            <a:endParaRPr kumimoji="1" lang="en-US" altLang="ja-JP" sz="13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→　９月１日から９月</a:t>
            </a:r>
            <a:r>
              <a:rPr kumimoji="1" lang="en-US" altLang="ja-JP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30</a:t>
            </a:r>
            <a:r>
              <a:rPr kumimoji="1" lang="ja-JP" altLang="en-US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日までの１か月分を１０月１５日までに</a:t>
            </a:r>
            <a:endParaRPr kumimoji="1" lang="en-US" altLang="ja-JP" sz="13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　　１０月１日から１０月３１日までの１か月分を１１月１５日までに</a:t>
            </a:r>
            <a:endParaRPr kumimoji="1" lang="en-US" altLang="ja-JP" sz="13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　　　申請する必要があります。</a:t>
            </a:r>
            <a:endParaRPr kumimoji="1" lang="en-US" altLang="ja-JP" sz="13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◇支給金額</a:t>
            </a:r>
            <a:endParaRPr kumimoji="1" lang="en-US" altLang="ja-JP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児童１人につき　</a:t>
            </a:r>
            <a:r>
              <a:rPr kumimoji="1" lang="ja-JP" altLang="en-US" sz="16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月１万５千円</a:t>
            </a:r>
            <a:endParaRPr kumimoji="1" lang="en-US" altLang="ja-JP" sz="1600" dirty="0">
              <a:solidFill>
                <a:srgbClr val="FF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kumimoji="1" lang="en-US" altLang="ja-JP" sz="1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◇申請方法</a:t>
            </a:r>
            <a:endParaRPr kumimoji="1" lang="en-US" altLang="ja-JP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r>
              <a:rPr kumimoji="1" lang="ja-JP" altLang="en-US" sz="16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毎月</a:t>
            </a:r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、申請書を</a:t>
            </a:r>
            <a:r>
              <a:rPr kumimoji="1" lang="ja-JP" altLang="en-US" sz="16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高森町子育て支援センター</a:t>
            </a:r>
            <a:r>
              <a:rPr kumimoji="1"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へ提出</a:t>
            </a:r>
            <a:endParaRPr kumimoji="1" lang="en-US" altLang="ja-JP" sz="1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r>
              <a:rPr kumimoji="1" lang="en-US" altLang="ja-JP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※</a:t>
            </a:r>
            <a:r>
              <a:rPr kumimoji="1" lang="ja-JP" altLang="en-US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申請書は</a:t>
            </a:r>
            <a:r>
              <a:rPr kumimoji="1" lang="en-US" altLang="ja-JP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HP</a:t>
            </a:r>
            <a:r>
              <a:rPr kumimoji="1" lang="ja-JP" altLang="en-US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に掲載、または子育て支援センターで配付</a:t>
            </a:r>
          </a:p>
          <a:p>
            <a:endParaRPr kumimoji="1" lang="en-US" altLang="ja-JP" sz="13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2DBD61-A6F8-44D1-82F7-8C5A89840A7E}"/>
              </a:ext>
            </a:extLst>
          </p:cNvPr>
          <p:cNvSpPr txBox="1"/>
          <p:nvPr/>
        </p:nvSpPr>
        <p:spPr>
          <a:xfrm>
            <a:off x="775962" y="8825534"/>
            <a:ext cx="2841717" cy="67139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子育て支援センター</a:t>
            </a:r>
            <a:endParaRPr kumimoji="1" lang="en-US" altLang="ja-JP" sz="1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場　　　　所：高森町大字高森</a:t>
            </a:r>
            <a:r>
              <a:rPr kumimoji="1" lang="en-US" altLang="ja-JP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1621</a:t>
            </a:r>
            <a:r>
              <a:rPr kumimoji="1" lang="ja-JP" altLang="en-US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番地</a:t>
            </a:r>
            <a:r>
              <a:rPr kumimoji="1" lang="en-US" altLang="ja-JP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5</a:t>
            </a:r>
          </a:p>
          <a:p>
            <a:r>
              <a:rPr kumimoji="1" lang="ja-JP" altLang="en-US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開館時間：１０時から１５時</a:t>
            </a:r>
            <a:endParaRPr kumimoji="1" lang="en-US" altLang="ja-JP" sz="1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7FB6ABB-1654-4215-BB2C-52C7A88624AC}"/>
              </a:ext>
            </a:extLst>
          </p:cNvPr>
          <p:cNvSpPr/>
          <p:nvPr/>
        </p:nvSpPr>
        <p:spPr>
          <a:xfrm>
            <a:off x="524765" y="5866438"/>
            <a:ext cx="5947997" cy="121887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ADB4AB9-B49F-4C6C-96EC-59DB0BBCC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09" r="23636" b="15278"/>
          <a:stretch/>
        </p:blipFill>
        <p:spPr>
          <a:xfrm>
            <a:off x="3659746" y="8958218"/>
            <a:ext cx="1268092" cy="79390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93BBF6E2-2689-4DC2-9B6B-959064F67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12"/>
          <a:stretch/>
        </p:blipFill>
        <p:spPr>
          <a:xfrm>
            <a:off x="5020705" y="8355703"/>
            <a:ext cx="1502857" cy="13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31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733</TotalTime>
  <Words>42</Words>
  <Application>Microsoft Office PowerPoint</Application>
  <PresentationFormat>A4 210 x 297 mm</PresentationFormat>
  <Paragraphs>32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UD デジタル 教科書体 NK-R</vt:lpstr>
      <vt:lpstr>Arial</vt:lpstr>
      <vt:lpstr>Calibri</vt:lpstr>
      <vt:lpstr>Calibri Light</vt:lpstr>
      <vt:lpstr>Office テーマ</vt:lpstr>
      <vt:lpstr>高森町パパママ応援 在宅育児支援手当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高森町パパママ応援 在宅育児支援手当</dc:title>
  <dc:creator>T028</dc:creator>
  <cp:lastModifiedBy>T028</cp:lastModifiedBy>
  <cp:revision>37</cp:revision>
  <cp:lastPrinted>2023-09-04T05:55:39Z</cp:lastPrinted>
  <dcterms:created xsi:type="dcterms:W3CDTF">2023-07-07T08:15:13Z</dcterms:created>
  <dcterms:modified xsi:type="dcterms:W3CDTF">2023-10-10T01:27:12Z</dcterms:modified>
</cp:coreProperties>
</file>