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>
        <p:scale>
          <a:sx n="100" d="100"/>
          <a:sy n="100" d="100"/>
        </p:scale>
        <p:origin x="2544" y="-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0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8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5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52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45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1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3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7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4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87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678E-C4C1-4B85-A816-A17B9DA36AB5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74CA-E962-47C5-BAE2-CCD81985A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CDBB7-3A7B-4FE1-80A6-AAD2FA91F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" y="18289"/>
            <a:ext cx="6812280" cy="768096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高森町こうのとり支援事業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EA90C6-63A4-42F0-9F7B-0A5B18215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43" y="896847"/>
            <a:ext cx="6524367" cy="151049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高森町では、不妊・不育症に悩むご夫婦の金銭的手助けになれるように、高森町こうのとり支援事業を実施しています。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年度以降より、第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子以降の不妊に関しても申請ができるようになりました。申請をお考えの方は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、一度お問い合わせいただきますようお願いします。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6BB56-37E9-416A-9DA8-7BBF32B680AC}"/>
              </a:ext>
            </a:extLst>
          </p:cNvPr>
          <p:cNvSpPr txBox="1"/>
          <p:nvPr/>
        </p:nvSpPr>
        <p:spPr>
          <a:xfrm>
            <a:off x="373091" y="2302570"/>
            <a:ext cx="615753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①高森町に住民票がある夫婦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②婚姻後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年以上経過していること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③夫婦及び同一世帯員に町税等の滞納がないこと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④国民健康保険又は各種社会保険に加入していること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⑤妻の年齢が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43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歳未満であること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助成範囲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①不妊又は不育に関する一般的な相談・検査料に要する医療費の自己負担金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②熊本県等の同様の助成金を除いた自己負担金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③その他、町長が認める医療費の一部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助成金額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夫婦一組当たり年間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万円まで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年度が変われば複数回申請可能です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申請期間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治療を終えた翌月から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ヶ月以内に以下の書類をそろえて提出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申請書類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①高森町こうのとり支援事業助成申請書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様式第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②高森町こうのとり支援事業助成申請に係る証明書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様式第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③夫婦の健康保険証の写し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④不妊・不育治療を行った医療機関発行の領収書及び明細書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⑤熊本県等の同様の助成金承認通知書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熊本県等の助成を受けた方のみ</a:t>
            </a:r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6.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・申請書類①②については町のホームページ又は役場にあります。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・治療経過の中で、特定不妊治療を受け熊本県から助成を受けた場合は、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申請書類⑤に当たりますので、提出をお願いします。また、県へ提出した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領収書も町の申請に必要になりますので、あらかじめ控えをお取りいただき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ますようお願いします。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992D76-7D36-42C6-A259-1AB21EC7C751}"/>
              </a:ext>
            </a:extLst>
          </p:cNvPr>
          <p:cNvSpPr txBox="1"/>
          <p:nvPr/>
        </p:nvSpPr>
        <p:spPr>
          <a:xfrm>
            <a:off x="3501127" y="8422887"/>
            <a:ext cx="3281668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◉お問い合わせ先◉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〒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869-1602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熊本県阿蘇郡高森町大字高森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2168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番地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高森町役場 健康推進課 健康推進係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電話：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0967-62-2910(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健康推進課直通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0967-62-1111(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0967-62-1174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460213F-3C0C-4849-8FAA-1E1A7E4F12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" t="3922" r="55183" b="52736"/>
          <a:stretch/>
        </p:blipFill>
        <p:spPr>
          <a:xfrm>
            <a:off x="1163085" y="8567378"/>
            <a:ext cx="1465815" cy="13672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EC61835-193D-4D3E-82AC-E2E3852181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t="51227" r="57093" b="261"/>
          <a:stretch/>
        </p:blipFill>
        <p:spPr>
          <a:xfrm>
            <a:off x="4760934" y="2070776"/>
            <a:ext cx="1769695" cy="1723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5A0C85-CB92-468E-A808-C91B7AE9B4BE}"/>
              </a:ext>
            </a:extLst>
          </p:cNvPr>
          <p:cNvSpPr txBox="1"/>
          <p:nvPr/>
        </p:nvSpPr>
        <p:spPr>
          <a:xfrm>
            <a:off x="5541614" y="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令和元年</a:t>
            </a:r>
            <a:r>
              <a:rPr kumimoji="1" lang="en-US" altLang="ja-JP" sz="1100" dirty="0"/>
              <a:t>11</a:t>
            </a:r>
            <a:r>
              <a:rPr kumimoji="1" lang="ja-JP" altLang="en-US" sz="1100" dirty="0"/>
              <a:t>月現在</a:t>
            </a:r>
          </a:p>
        </p:txBody>
      </p:sp>
    </p:spTree>
    <p:extLst>
      <p:ext uri="{BB962C8B-B14F-4D97-AF65-F5344CB8AC3E}">
        <p14:creationId xmlns:p14="http://schemas.microsoft.com/office/powerpoint/2010/main" val="176748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17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高森町こうのとり支援事業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T018</dc:creator>
  <cp:lastModifiedBy>T018</cp:lastModifiedBy>
  <cp:revision>8</cp:revision>
  <dcterms:created xsi:type="dcterms:W3CDTF">2019-11-10T02:36:40Z</dcterms:created>
  <dcterms:modified xsi:type="dcterms:W3CDTF">2019-11-11T00:21:21Z</dcterms:modified>
</cp:coreProperties>
</file>